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82" r:id="rId2"/>
    <p:sldId id="329" r:id="rId3"/>
    <p:sldId id="351" r:id="rId4"/>
    <p:sldId id="332" r:id="rId5"/>
    <p:sldId id="347" r:id="rId6"/>
    <p:sldId id="259" r:id="rId7"/>
    <p:sldId id="291" r:id="rId8"/>
    <p:sldId id="292" r:id="rId9"/>
    <p:sldId id="327" r:id="rId10"/>
    <p:sldId id="328" r:id="rId11"/>
    <p:sldId id="396" r:id="rId12"/>
    <p:sldId id="335" r:id="rId13"/>
    <p:sldId id="336" r:id="rId14"/>
    <p:sldId id="352" r:id="rId15"/>
    <p:sldId id="338" r:id="rId16"/>
    <p:sldId id="339" r:id="rId17"/>
    <p:sldId id="311" r:id="rId18"/>
    <p:sldId id="357" r:id="rId19"/>
    <p:sldId id="312" r:id="rId20"/>
    <p:sldId id="397" r:id="rId21"/>
    <p:sldId id="353" r:id="rId22"/>
    <p:sldId id="398" r:id="rId23"/>
    <p:sldId id="354" r:id="rId24"/>
    <p:sldId id="400" r:id="rId25"/>
    <p:sldId id="401" r:id="rId26"/>
    <p:sldId id="402" r:id="rId27"/>
    <p:sldId id="340" r:id="rId28"/>
    <p:sldId id="403" r:id="rId29"/>
    <p:sldId id="404" r:id="rId30"/>
    <p:sldId id="341" r:id="rId31"/>
    <p:sldId id="342" r:id="rId32"/>
    <p:sldId id="343" r:id="rId33"/>
    <p:sldId id="355" r:id="rId34"/>
    <p:sldId id="399" r:id="rId35"/>
    <p:sldId id="356" r:id="rId36"/>
    <p:sldId id="359" r:id="rId37"/>
    <p:sldId id="368" r:id="rId38"/>
    <p:sldId id="360" r:id="rId39"/>
    <p:sldId id="333" r:id="rId40"/>
    <p:sldId id="316" r:id="rId41"/>
    <p:sldId id="31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B0E16-73BC-DD4B-9583-91A2A4F43656}" v="18" dt="2025-10-19T21:44:16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F2F5-2888-FD42-B4C4-FFE3FA889F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64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DF2F5-2888-FD42-B4C4-FFE3FA889F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6A041-854F-9B45-8179-E175499CE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15ED-8ED6-A25F-93BA-65EECD4AB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827" y="84195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Jesus Loves Me and I Love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B4D1E0-7931-8A46-505A-DF7D1D2F2B7D}"/>
              </a:ext>
            </a:extLst>
          </p:cNvPr>
          <p:cNvSpPr/>
          <p:nvPr/>
        </p:nvSpPr>
        <p:spPr>
          <a:xfrm>
            <a:off x="-630967" y="37661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1BDF62-03F9-DF59-1AAA-90C5E3FB2204}"/>
              </a:ext>
            </a:extLst>
          </p:cNvPr>
          <p:cNvSpPr txBox="1">
            <a:spLocks/>
          </p:cNvSpPr>
          <p:nvPr/>
        </p:nvSpPr>
        <p:spPr>
          <a:xfrm>
            <a:off x="613319" y="353167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03208E-EC38-393D-C3B7-90EAD363F43D}"/>
              </a:ext>
            </a:extLst>
          </p:cNvPr>
          <p:cNvSpPr txBox="1">
            <a:spLocks/>
          </p:cNvSpPr>
          <p:nvPr/>
        </p:nvSpPr>
        <p:spPr>
          <a:xfrm>
            <a:off x="1172760" y="1374724"/>
            <a:ext cx="7396810" cy="510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knows the number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hairs on my 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thoughts of me are greater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 the grains of sand.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gave His life for me,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I could always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friend, God’s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me, and I love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me, and I love Jesus. </a:t>
            </a: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C856A-FB05-F1A4-E45A-5C2657756C6A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E6EC28-0D4B-EFF6-6D91-A2B63D4179FC}"/>
              </a:ext>
            </a:extLst>
          </p:cNvPr>
          <p:cNvSpPr txBox="1">
            <a:spLocks/>
          </p:cNvSpPr>
          <p:nvPr/>
        </p:nvSpPr>
        <p:spPr>
          <a:xfrm>
            <a:off x="469827" y="653534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“Jesus Loves Me and I Love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Jesus Loves Me and I Love Jesus (Master 1)">
            <a:hlinkClick r:id="" action="ppaction://media"/>
            <a:extLst>
              <a:ext uri="{FF2B5EF4-FFF2-40B4-BE49-F238E27FC236}">
                <a16:creationId xmlns:a16="http://schemas.microsoft.com/office/drawing/2014/main" id="{F5D7C973-4BDE-92B7-0209-6818E931A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6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C775FA8-09B7-4184-01E0-062D99CC2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86B8B8-B09B-9722-469B-9216AA310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It’s About Love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3CAF0C-B799-082B-C2CD-61A7B7498545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5929E4-34FA-C962-E732-E4D812F3D85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B83D8FC-905E-32A4-7BF9-BC1334D579CB}"/>
              </a:ext>
            </a:extLst>
          </p:cNvPr>
          <p:cNvSpPr txBox="1">
            <a:spLocks/>
          </p:cNvSpPr>
          <p:nvPr/>
        </p:nvSpPr>
        <p:spPr>
          <a:xfrm>
            <a:off x="194629" y="2225760"/>
            <a:ext cx="4380272" cy="2876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about love for 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love for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Jesus’ love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about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love for 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 we have everything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hearts will ever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" name="Its about love (Mixed)">
            <a:hlinkClick r:id="" action="ppaction://media"/>
            <a:extLst>
              <a:ext uri="{FF2B5EF4-FFF2-40B4-BE49-F238E27FC236}">
                <a16:creationId xmlns:a16="http://schemas.microsoft.com/office/drawing/2014/main" id="{3387B821-C42B-C586-AAAC-5E7D50D5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D32FB6F-A3D8-A03D-5F1A-73AF31A164A5}"/>
              </a:ext>
            </a:extLst>
          </p:cNvPr>
          <p:cNvSpPr txBox="1">
            <a:spLocks/>
          </p:cNvSpPr>
          <p:nvPr/>
        </p:nvSpPr>
        <p:spPr>
          <a:xfrm>
            <a:off x="1367898" y="642277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“It’s About Love”  by Tammy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Cinzio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© 2003 Creation Connection.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5F7C0E-573B-6F33-70C2-CABA6C260EC7}"/>
              </a:ext>
            </a:extLst>
          </p:cNvPr>
          <p:cNvSpPr txBox="1">
            <a:spLocks/>
          </p:cNvSpPr>
          <p:nvPr/>
        </p:nvSpPr>
        <p:spPr>
          <a:xfrm>
            <a:off x="4574901" y="2225760"/>
            <a:ext cx="5196987" cy="264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loves you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wants you to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is always by your 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that His love is always there,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you can trust that He will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Oh! Won’t you love Him too?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 arms are open wide.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09574" y="1146174"/>
            <a:ext cx="8148271" cy="526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 each of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look out not only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his own interests,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but also for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interests of others.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 2:4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1.11 Let Each Of You copy">
            <a:hlinkClick r:id="" action="ppaction://media"/>
            <a:extLst>
              <a:ext uri="{FF2B5EF4-FFF2-40B4-BE49-F238E27FC236}">
                <a16:creationId xmlns:a16="http://schemas.microsoft.com/office/drawing/2014/main" id="{BF4C37E0-B240-6914-AC32-96D424A09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8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4037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put others first.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593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34A36-BB64-95FC-F930-D567E748F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71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E02E6-5A44-43F3-0B5A-3DE399AE18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0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DFEA6-19F4-9648-A711-3DE7628D4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5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CB00A-3F3F-2819-6534-E8F93938BA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5817" y="0"/>
            <a:ext cx="806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8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0397F-BE9C-7112-2EF7-668494BA9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585" y="0"/>
            <a:ext cx="10632830" cy="69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72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907BD-9D4F-84C0-CFC8-9E8A76E4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803BB-178A-2698-C72E-1E1A209BA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5817" y="0"/>
            <a:ext cx="806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8890A-11AA-F750-3A23-49B96FC264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433" y="0"/>
            <a:ext cx="663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1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EB032-1B1C-802A-0689-65E55C466E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43"/>
          <a:stretch>
            <a:fillRect/>
          </a:stretch>
        </p:blipFill>
        <p:spPr>
          <a:xfrm>
            <a:off x="0" y="-39016"/>
            <a:ext cx="12199276" cy="68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5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F9F89-77C8-7A85-8BCE-35417DB65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6492"/>
            <a:ext cx="12192000" cy="68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3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4037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put others first.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305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489695"/>
            <a:ext cx="59018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&amp; MISSION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B129-7892-5216-158E-F40E33AE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7D2FB39-B99B-3B21-9DF2-E4D331FADB68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8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D03FFA6-46F6-55C1-DDFF-5126E9AE0A86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2340373" y="2136338"/>
            <a:ext cx="48562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I will put others first.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8B92F-ADD7-C2FF-B15A-E5BD9E53A80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15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1278</Words>
  <Application>Microsoft Macintosh PowerPoint</Application>
  <PresentationFormat>Widescreen</PresentationFormat>
  <Paragraphs>331</Paragraphs>
  <Slides>41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It’s About Love</vt:lpstr>
      <vt:lpstr>PowerPoint Presentation</vt:lpstr>
      <vt:lpstr>Pack it Up</vt:lpstr>
      <vt:lpstr>PowerPoint Presentation</vt:lpstr>
      <vt:lpstr>Good Morning Jesus</vt:lpstr>
      <vt:lpstr>Our God is Amazing</vt:lpstr>
      <vt:lpstr>Our God is Amazing</vt:lpstr>
      <vt:lpstr>Our God is Amazing</vt:lpstr>
      <vt:lpstr>Our God is Amazing</vt:lpstr>
      <vt:lpstr>Jesus Loves Me and I Love Jesus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50</cp:revision>
  <dcterms:created xsi:type="dcterms:W3CDTF">2025-03-02T08:19:28Z</dcterms:created>
  <dcterms:modified xsi:type="dcterms:W3CDTF">2025-10-19T21:46:39Z</dcterms:modified>
</cp:coreProperties>
</file>